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Lab 6: Barrel Shifter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7"/>
            <a:ext cx="4775075" cy="801643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By: Paul Thai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Russell Hua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Philbert</a:t>
            </a:r>
            <a:r>
              <a:rPr lang="en-US" dirty="0">
                <a:solidFill>
                  <a:schemeClr val="tx1"/>
                </a:solidFill>
              </a:rPr>
              <a:t> Chang 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7901-00B8-4585-99FA-5196EF35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Shift Left</a:t>
            </a:r>
          </a:p>
        </p:txBody>
      </p:sp>
      <p:pic>
        <p:nvPicPr>
          <p:cNvPr id="5" name="Content Placeholder 4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A1ABA3E4-B9EC-403B-A431-A71C73466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678" y="1686862"/>
            <a:ext cx="3681496" cy="1742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6A46DE93-4D79-4841-B939-B1C313BD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31" y="1686862"/>
            <a:ext cx="3681497" cy="174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motherboard with a motherboard&#10;&#10;Description automatically generated with low confidence">
            <a:extLst>
              <a:ext uri="{FF2B5EF4-FFF2-40B4-BE49-F238E27FC236}">
                <a16:creationId xmlns:a16="http://schemas.microsoft.com/office/drawing/2014/main" id="{2A731E97-120E-494E-9F79-8B3EE9C0F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985" y="1673718"/>
            <a:ext cx="3681498" cy="174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5C7020A4-68F9-4054-A4CD-B6D0AA691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78" y="4064062"/>
            <a:ext cx="3681495" cy="1742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702FBF3-16EA-4E5B-ACB4-1F1CD2786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830" y="4064060"/>
            <a:ext cx="3681498" cy="174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CBBE54-CC1F-4BC9-8099-8425D3374CD5}"/>
              </a:ext>
            </a:extLst>
          </p:cNvPr>
          <p:cNvSpPr txBox="1"/>
          <p:nvPr/>
        </p:nvSpPr>
        <p:spPr>
          <a:xfrm>
            <a:off x="1837726" y="3428998"/>
            <a:ext cx="81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0583AE-7BF0-49B4-A21C-315B3149B0CF}"/>
              </a:ext>
            </a:extLst>
          </p:cNvPr>
          <p:cNvSpPr txBox="1"/>
          <p:nvPr/>
        </p:nvSpPr>
        <p:spPr>
          <a:xfrm>
            <a:off x="5496586" y="3428998"/>
            <a:ext cx="119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Shift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0AD92-1032-4F71-B7A8-7312FC5CCC2A}"/>
              </a:ext>
            </a:extLst>
          </p:cNvPr>
          <p:cNvSpPr txBox="1"/>
          <p:nvPr/>
        </p:nvSpPr>
        <p:spPr>
          <a:xfrm>
            <a:off x="9111080" y="3428998"/>
            <a:ext cx="166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Second Shift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05424-E6A8-4044-946C-CED361D25392}"/>
              </a:ext>
            </a:extLst>
          </p:cNvPr>
          <p:cNvSpPr txBox="1"/>
          <p:nvPr/>
        </p:nvSpPr>
        <p:spPr>
          <a:xfrm>
            <a:off x="1645493" y="5887264"/>
            <a:ext cx="120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Third Shift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1C66F-BF21-482B-9EBA-A438D359170F}"/>
              </a:ext>
            </a:extLst>
          </p:cNvPr>
          <p:cNvSpPr txBox="1"/>
          <p:nvPr/>
        </p:nvSpPr>
        <p:spPr>
          <a:xfrm>
            <a:off x="9210668" y="5887264"/>
            <a:ext cx="1467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Fourth Shift</a:t>
            </a:r>
          </a:p>
        </p:txBody>
      </p:sp>
    </p:spTree>
    <p:extLst>
      <p:ext uri="{BB962C8B-B14F-4D97-AF65-F5344CB8AC3E}">
        <p14:creationId xmlns:p14="http://schemas.microsoft.com/office/powerpoint/2010/main" val="267373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669A-5CDF-4F05-96ED-E3079899D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60407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Shift Right</a:t>
            </a:r>
          </a:p>
        </p:txBody>
      </p:sp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919A8ED-14E2-47D7-8D1A-4D980E52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14" y="4042439"/>
            <a:ext cx="3619760" cy="1712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E151849C-1DB2-49F2-B6CD-B7B454CC1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084" y="4042439"/>
            <a:ext cx="3619760" cy="1712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motherboard with a motherboard&#10;&#10;Description automatically generated with medium confidence">
            <a:extLst>
              <a:ext uri="{FF2B5EF4-FFF2-40B4-BE49-F238E27FC236}">
                <a16:creationId xmlns:a16="http://schemas.microsoft.com/office/drawing/2014/main" id="{91535E90-CFB6-4176-93F9-7F2AD19AC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120" y="1777712"/>
            <a:ext cx="3619760" cy="1712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DFC3A2E4-E390-417C-A740-1233EFB21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826" y="1782952"/>
            <a:ext cx="3628018" cy="1716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808225C1-88E1-4833-A92E-080997C32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14" y="1786860"/>
            <a:ext cx="3619760" cy="1712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3619D3-FA3C-4133-A852-7CF851949C02}"/>
              </a:ext>
            </a:extLst>
          </p:cNvPr>
          <p:cNvSpPr txBox="1"/>
          <p:nvPr/>
        </p:nvSpPr>
        <p:spPr>
          <a:xfrm>
            <a:off x="1796163" y="3499782"/>
            <a:ext cx="81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AC124-B63D-4584-A651-E7FAFB0BC6EA}"/>
              </a:ext>
            </a:extLst>
          </p:cNvPr>
          <p:cNvSpPr txBox="1"/>
          <p:nvPr/>
        </p:nvSpPr>
        <p:spPr>
          <a:xfrm>
            <a:off x="5455023" y="3499782"/>
            <a:ext cx="119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Shift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E8464-FA16-4F04-9369-77412587C993}"/>
              </a:ext>
            </a:extLst>
          </p:cNvPr>
          <p:cNvSpPr txBox="1"/>
          <p:nvPr/>
        </p:nvSpPr>
        <p:spPr>
          <a:xfrm>
            <a:off x="9069517" y="3499782"/>
            <a:ext cx="1666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Second Shift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186B2-2742-4BFD-9AAA-8DED73F82687}"/>
              </a:ext>
            </a:extLst>
          </p:cNvPr>
          <p:cNvSpPr txBox="1"/>
          <p:nvPr/>
        </p:nvSpPr>
        <p:spPr>
          <a:xfrm>
            <a:off x="1603930" y="5958048"/>
            <a:ext cx="120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Third Shift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FC35C-EAF0-426B-AEFD-D61237B049AF}"/>
              </a:ext>
            </a:extLst>
          </p:cNvPr>
          <p:cNvSpPr txBox="1"/>
          <p:nvPr/>
        </p:nvSpPr>
        <p:spPr>
          <a:xfrm>
            <a:off x="9169105" y="5958048"/>
            <a:ext cx="1467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Fourth Shift</a:t>
            </a:r>
          </a:p>
        </p:txBody>
      </p:sp>
    </p:spTree>
    <p:extLst>
      <p:ext uri="{BB962C8B-B14F-4D97-AF65-F5344CB8AC3E}">
        <p14:creationId xmlns:p14="http://schemas.microsoft.com/office/powerpoint/2010/main" val="292083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8F2C-9907-4E17-A99F-42C036BE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Rotate Left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37195-C5FD-4B3D-AC77-515C86527AC0}"/>
              </a:ext>
            </a:extLst>
          </p:cNvPr>
          <p:cNvSpPr txBox="1"/>
          <p:nvPr/>
        </p:nvSpPr>
        <p:spPr>
          <a:xfrm>
            <a:off x="1766789" y="3590489"/>
            <a:ext cx="81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56159-9092-4E68-A828-4D8B2CA9FCCA}"/>
              </a:ext>
            </a:extLst>
          </p:cNvPr>
          <p:cNvSpPr txBox="1"/>
          <p:nvPr/>
        </p:nvSpPr>
        <p:spPr>
          <a:xfrm>
            <a:off x="5349284" y="3594630"/>
            <a:ext cx="149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Rotate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8F177-C77C-4351-83BD-552F15E58B36}"/>
              </a:ext>
            </a:extLst>
          </p:cNvPr>
          <p:cNvSpPr txBox="1"/>
          <p:nvPr/>
        </p:nvSpPr>
        <p:spPr>
          <a:xfrm>
            <a:off x="9091219" y="3588692"/>
            <a:ext cx="1926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Second Rotate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E6BC6-45DB-4267-A19C-E00CB688D98E}"/>
              </a:ext>
            </a:extLst>
          </p:cNvPr>
          <p:cNvSpPr txBox="1"/>
          <p:nvPr/>
        </p:nvSpPr>
        <p:spPr>
          <a:xfrm>
            <a:off x="1479409" y="5916193"/>
            <a:ext cx="158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Third Rotate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044A1-E1E8-416B-9123-17D4E629440B}"/>
              </a:ext>
            </a:extLst>
          </p:cNvPr>
          <p:cNvSpPr txBox="1"/>
          <p:nvPr/>
        </p:nvSpPr>
        <p:spPr>
          <a:xfrm>
            <a:off x="9264423" y="5916193"/>
            <a:ext cx="1922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Fourth Rotate</a:t>
            </a:r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2EB0186-7044-4FE6-A65D-3DB6849B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410" y="4452471"/>
            <a:ext cx="2815519" cy="1332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7FC049D1-4E96-426C-8214-24CB221B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818" y="2210271"/>
            <a:ext cx="2815519" cy="1332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60EEEAB3-33E1-49A7-8813-D6BEDDA2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26" y="4451723"/>
            <a:ext cx="2815519" cy="1332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E757B025-475F-40B0-83C5-56C5F820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27" y="2216245"/>
            <a:ext cx="2815519" cy="1332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49CDF6-18DA-4D16-AC0E-311E0425E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29" y="2210271"/>
            <a:ext cx="2815741" cy="1332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58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8F2C-9907-4E17-A99F-42C036BE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Rotate Right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8D2ACD9-1903-498D-AE95-FC4B74A3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4" y="2014194"/>
            <a:ext cx="3218486" cy="1523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4001E3F1-C5A3-404A-9676-18363896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35" y="2011201"/>
            <a:ext cx="3218486" cy="1523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8BDF9862-521B-493C-BF55-9E9F7C896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336" y="2020852"/>
            <a:ext cx="3218486" cy="1523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circuit board with a circuit board&#10;&#10;Description automatically generated with low confidence">
            <a:extLst>
              <a:ext uri="{FF2B5EF4-FFF2-40B4-BE49-F238E27FC236}">
                <a16:creationId xmlns:a16="http://schemas.microsoft.com/office/drawing/2014/main" id="{637EB056-34F4-4F3C-8482-66368EAE5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34" y="4244029"/>
            <a:ext cx="3218486" cy="1523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0F9AB25-E24B-4F61-AEE6-90CEFD11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336" y="4244029"/>
            <a:ext cx="3218486" cy="1523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637195-C5FD-4B3D-AC77-515C86527AC0}"/>
              </a:ext>
            </a:extLst>
          </p:cNvPr>
          <p:cNvSpPr txBox="1"/>
          <p:nvPr/>
        </p:nvSpPr>
        <p:spPr>
          <a:xfrm>
            <a:off x="1766789" y="3590489"/>
            <a:ext cx="81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56159-9092-4E68-A828-4D8B2CA9FCCA}"/>
              </a:ext>
            </a:extLst>
          </p:cNvPr>
          <p:cNvSpPr txBox="1"/>
          <p:nvPr/>
        </p:nvSpPr>
        <p:spPr>
          <a:xfrm>
            <a:off x="5349284" y="3594630"/>
            <a:ext cx="149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Rotate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8F177-C77C-4351-83BD-552F15E58B36}"/>
              </a:ext>
            </a:extLst>
          </p:cNvPr>
          <p:cNvSpPr txBox="1"/>
          <p:nvPr/>
        </p:nvSpPr>
        <p:spPr>
          <a:xfrm>
            <a:off x="9091219" y="3588692"/>
            <a:ext cx="1926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Second Rotate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E6BC6-45DB-4267-A19C-E00CB688D98E}"/>
              </a:ext>
            </a:extLst>
          </p:cNvPr>
          <p:cNvSpPr txBox="1"/>
          <p:nvPr/>
        </p:nvSpPr>
        <p:spPr>
          <a:xfrm>
            <a:off x="1479409" y="5916193"/>
            <a:ext cx="158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Third Rotate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044A1-E1E8-416B-9123-17D4E629440B}"/>
              </a:ext>
            </a:extLst>
          </p:cNvPr>
          <p:cNvSpPr txBox="1"/>
          <p:nvPr/>
        </p:nvSpPr>
        <p:spPr>
          <a:xfrm>
            <a:off x="9264423" y="5916193"/>
            <a:ext cx="1922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Fourth Rotate</a:t>
            </a:r>
          </a:p>
        </p:txBody>
      </p:sp>
    </p:spTree>
    <p:extLst>
      <p:ext uri="{BB962C8B-B14F-4D97-AF65-F5344CB8AC3E}">
        <p14:creationId xmlns:p14="http://schemas.microsoft.com/office/powerpoint/2010/main" val="1247515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{F3430C31-D67B-49FD-9EA5-256DF92FC801}tf78438558_win32</Template>
  <TotalTime>33</TotalTime>
  <Words>57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Garamond</vt:lpstr>
      <vt:lpstr>SavonVTI</vt:lpstr>
      <vt:lpstr>Lab 6: Barrel Shifter</vt:lpstr>
      <vt:lpstr>Shift Left</vt:lpstr>
      <vt:lpstr>Shift Right</vt:lpstr>
      <vt:lpstr>Rotate Left</vt:lpstr>
      <vt:lpstr>Rotate Right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6: Barrel Shifter</dc:title>
  <dc:creator>Paul Thai</dc:creator>
  <cp:lastModifiedBy>Paul Thai</cp:lastModifiedBy>
  <cp:revision>3</cp:revision>
  <dcterms:created xsi:type="dcterms:W3CDTF">2021-08-02T04:51:05Z</dcterms:created>
  <dcterms:modified xsi:type="dcterms:W3CDTF">2021-08-03T02:20:23Z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